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696" r:id="rId3"/>
  </p:sldMasterIdLst>
  <p:sldIdLst>
    <p:sldId id="257" r:id="rId4"/>
    <p:sldId id="280" r:id="rId5"/>
    <p:sldId id="276" r:id="rId6"/>
    <p:sldId id="277" r:id="rId7"/>
    <p:sldId id="279" r:id="rId8"/>
    <p:sldId id="278" r:id="rId9"/>
    <p:sldId id="274" r:id="rId10"/>
    <p:sldId id="275" r:id="rId11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21" autoAdjust="0"/>
    <p:restoredTop sz="94660"/>
  </p:normalViewPr>
  <p:slideViewPr>
    <p:cSldViewPr snapToGrid="0">
      <p:cViewPr varScale="1">
        <p:scale>
          <a:sx n="84" d="100"/>
          <a:sy n="84" d="100"/>
        </p:scale>
        <p:origin x="427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tableStyles" Target="tableStyle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7435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82917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19243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092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4439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365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71792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9607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7799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72768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24400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9260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3266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1869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83318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2050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07121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1854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15880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1081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37672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9409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83085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6732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294541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75260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72677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40665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793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6747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6460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87068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1243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3006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554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6834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8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21.svg"/><Relationship Id="rId18" Type="http://schemas.openxmlformats.org/officeDocument/2006/relationships/image" Target="../media/image40.svg"/><Relationship Id="rId3" Type="http://schemas.openxmlformats.org/officeDocument/2006/relationships/slideLayout" Target="../slideLayouts/slideLayout29.xml"/><Relationship Id="rId21" Type="http://schemas.openxmlformats.org/officeDocument/2006/relationships/image" Target="../media/image17.png"/><Relationship Id="rId7" Type="http://schemas.openxmlformats.org/officeDocument/2006/relationships/image" Target="../media/image9.png"/><Relationship Id="rId12" Type="http://schemas.openxmlformats.org/officeDocument/2006/relationships/image" Target="../media/image12.png"/><Relationship Id="rId17" Type="http://schemas.openxmlformats.org/officeDocument/2006/relationships/image" Target="../media/image15.png"/><Relationship Id="rId2" Type="http://schemas.microsoft.com/office/2007/relationships/media" Target="../media/media1.mp3"/><Relationship Id="rId16" Type="http://schemas.openxmlformats.org/officeDocument/2006/relationships/image" Target="../media/image24.svg"/><Relationship Id="rId20" Type="http://schemas.openxmlformats.org/officeDocument/2006/relationships/image" Target="../media/image26.svg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11" Type="http://schemas.openxmlformats.org/officeDocument/2006/relationships/image" Target="../media/image19.svg"/><Relationship Id="rId5" Type="http://schemas.openxmlformats.org/officeDocument/2006/relationships/image" Target="../media/image60.svg"/><Relationship Id="rId15" Type="http://schemas.openxmlformats.org/officeDocument/2006/relationships/image" Target="../media/image14.png"/><Relationship Id="rId23" Type="http://schemas.openxmlformats.org/officeDocument/2006/relationships/image" Target="../media/image19.png"/><Relationship Id="rId10" Type="http://schemas.openxmlformats.org/officeDocument/2006/relationships/image" Target="../media/image11.png"/><Relationship Id="rId19" Type="http://schemas.openxmlformats.org/officeDocument/2006/relationships/image" Target="../media/image16.png"/><Relationship Id="rId4" Type="http://schemas.openxmlformats.org/officeDocument/2006/relationships/image" Target="../media/image7.png"/><Relationship Id="rId9" Type="http://schemas.openxmlformats.org/officeDocument/2006/relationships/image" Target="../media/image17.svg"/><Relationship Id="rId14" Type="http://schemas.openxmlformats.org/officeDocument/2006/relationships/image" Target="../media/image13.png"/><Relationship Id="rId22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3.png"/><Relationship Id="rId12" Type="http://schemas.openxmlformats.org/officeDocument/2006/relationships/image" Target="../media/image2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png"/><Relationship Id="rId11" Type="http://schemas.openxmlformats.org/officeDocument/2006/relationships/image" Target="../media/image26.png"/><Relationship Id="rId5" Type="http://schemas.openxmlformats.org/officeDocument/2006/relationships/image" Target="../media/image21.png"/><Relationship Id="rId15" Type="http://schemas.openxmlformats.org/officeDocument/2006/relationships/image" Target="../media/image17.png"/><Relationship Id="rId10" Type="http://schemas.openxmlformats.org/officeDocument/2006/relationships/image" Target="../media/image190.sv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18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17" Type="http://schemas.openxmlformats.org/officeDocument/2006/relationships/image" Target="../media/image37.svg"/><Relationship Id="rId2" Type="http://schemas.openxmlformats.org/officeDocument/2006/relationships/audio" Target="../media/media3.mp3"/><Relationship Id="rId16" Type="http://schemas.openxmlformats.org/officeDocument/2006/relationships/image" Target="../media/image41.png"/><Relationship Id="rId1" Type="http://schemas.microsoft.com/office/2007/relationships/media" Target="../media/media3.mp3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5" Type="http://schemas.openxmlformats.org/officeDocument/2006/relationships/image" Target="../media/image28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4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5" Type="http://schemas.openxmlformats.org/officeDocument/2006/relationships/image" Target="../media/image17.png"/><Relationship Id="rId4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2.svg"/><Relationship Id="rId7" Type="http://schemas.openxmlformats.org/officeDocument/2006/relationships/image" Target="../media/image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.png"/><Relationship Id="rId11" Type="http://schemas.openxmlformats.org/officeDocument/2006/relationships/image" Target="../media/image80.svg"/><Relationship Id="rId5" Type="http://schemas.openxmlformats.org/officeDocument/2006/relationships/image" Target="../media/image76.svg"/><Relationship Id="rId10" Type="http://schemas.openxmlformats.org/officeDocument/2006/relationships/image" Target="../media/image46.png"/><Relationship Id="rId4" Type="http://schemas.openxmlformats.org/officeDocument/2006/relationships/image" Target="../media/image44.png"/><Relationship Id="rId9" Type="http://schemas.openxmlformats.org/officeDocument/2006/relationships/image" Target="../media/image7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52945" y="4801707"/>
            <a:ext cx="6096397" cy="2471812"/>
          </a:xfrm>
          <a:custGeom>
            <a:avLst/>
            <a:gdLst/>
            <a:ahLst/>
            <a:cxnLst/>
            <a:rect l="l" t="t" r="r" b="b"/>
            <a:pathLst>
              <a:path w="9144596" h="3707718">
                <a:moveTo>
                  <a:pt x="0" y="0"/>
                </a:moveTo>
                <a:lnTo>
                  <a:pt x="9144596" y="0"/>
                </a:lnTo>
                <a:lnTo>
                  <a:pt x="9144596" y="3707718"/>
                </a:lnTo>
                <a:lnTo>
                  <a:pt x="0" y="37077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410176" y="3429000"/>
            <a:ext cx="8631807" cy="3499805"/>
          </a:xfrm>
          <a:custGeom>
            <a:avLst/>
            <a:gdLst/>
            <a:ahLst/>
            <a:cxnLst/>
            <a:rect l="l" t="t" r="r" b="b"/>
            <a:pathLst>
              <a:path w="12947711" h="5249708">
                <a:moveTo>
                  <a:pt x="0" y="0"/>
                </a:moveTo>
                <a:lnTo>
                  <a:pt x="12947711" y="0"/>
                </a:lnTo>
                <a:lnTo>
                  <a:pt x="12947711" y="5249708"/>
                </a:lnTo>
                <a:lnTo>
                  <a:pt x="0" y="52497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058599" y="5051019"/>
            <a:ext cx="1601239" cy="1877787"/>
          </a:xfrm>
          <a:custGeom>
            <a:avLst/>
            <a:gdLst/>
            <a:ahLst/>
            <a:cxnLst/>
            <a:rect l="l" t="t" r="r" b="b"/>
            <a:pathLst>
              <a:path w="2401859" h="2816680">
                <a:moveTo>
                  <a:pt x="0" y="0"/>
                </a:moveTo>
                <a:lnTo>
                  <a:pt x="2401860" y="0"/>
                </a:lnTo>
                <a:lnTo>
                  <a:pt x="2401860" y="2816679"/>
                </a:lnTo>
                <a:lnTo>
                  <a:pt x="0" y="28166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960352" y="5124892"/>
            <a:ext cx="1660459" cy="2094617"/>
          </a:xfrm>
          <a:custGeom>
            <a:avLst/>
            <a:gdLst/>
            <a:ahLst/>
            <a:cxnLst/>
            <a:rect l="l" t="t" r="r" b="b"/>
            <a:pathLst>
              <a:path w="2490689" h="3141925">
                <a:moveTo>
                  <a:pt x="0" y="0"/>
                </a:moveTo>
                <a:lnTo>
                  <a:pt x="2490690" y="0"/>
                </a:lnTo>
                <a:lnTo>
                  <a:pt x="2490690" y="3141924"/>
                </a:lnTo>
                <a:lnTo>
                  <a:pt x="0" y="31419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518714" y="3430107"/>
            <a:ext cx="2409029" cy="2743200"/>
          </a:xfrm>
          <a:custGeom>
            <a:avLst/>
            <a:gdLst/>
            <a:ahLst/>
            <a:cxnLst/>
            <a:rect l="l" t="t" r="r" b="b"/>
            <a:pathLst>
              <a:path w="3613543" h="4114800">
                <a:moveTo>
                  <a:pt x="0" y="0"/>
                </a:moveTo>
                <a:lnTo>
                  <a:pt x="3613542" y="0"/>
                </a:lnTo>
                <a:lnTo>
                  <a:pt x="361354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914904">
            <a:off x="9393982" y="3158719"/>
            <a:ext cx="3294236" cy="2743200"/>
          </a:xfrm>
          <a:custGeom>
            <a:avLst/>
            <a:gdLst/>
            <a:ahLst/>
            <a:cxnLst/>
            <a:rect l="l" t="t" r="r" b="b"/>
            <a:pathLst>
              <a:path w="4941354" h="4114800">
                <a:moveTo>
                  <a:pt x="0" y="0"/>
                </a:moveTo>
                <a:lnTo>
                  <a:pt x="4941354" y="0"/>
                </a:lnTo>
                <a:lnTo>
                  <a:pt x="494135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150529" y="63462"/>
            <a:ext cx="4876800" cy="1974574"/>
          </a:xfrm>
          <a:custGeom>
            <a:avLst/>
            <a:gdLst/>
            <a:ahLst/>
            <a:cxnLst/>
            <a:rect l="l" t="t" r="r" b="b"/>
            <a:pathLst>
              <a:path w="7315200" h="2961861">
                <a:moveTo>
                  <a:pt x="0" y="0"/>
                </a:moveTo>
                <a:lnTo>
                  <a:pt x="7315200" y="0"/>
                </a:lnTo>
                <a:lnTo>
                  <a:pt x="7315200" y="2961861"/>
                </a:lnTo>
                <a:lnTo>
                  <a:pt x="0" y="296186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8287540" y="1333500"/>
            <a:ext cx="4876800" cy="1974574"/>
          </a:xfrm>
          <a:custGeom>
            <a:avLst/>
            <a:gdLst/>
            <a:ahLst/>
            <a:cxnLst/>
            <a:rect l="l" t="t" r="r" b="b"/>
            <a:pathLst>
              <a:path w="7315200" h="2961861">
                <a:moveTo>
                  <a:pt x="0" y="0"/>
                </a:moveTo>
                <a:lnTo>
                  <a:pt x="7315200" y="0"/>
                </a:lnTo>
                <a:lnTo>
                  <a:pt x="7315200" y="2961861"/>
                </a:lnTo>
                <a:lnTo>
                  <a:pt x="0" y="296186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2918594" y="210088"/>
            <a:ext cx="6106534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4200"/>
              </a:lnSpc>
            </a:pPr>
            <a:r>
              <a:rPr lang="vi-VN" sz="2000" b="1" spc="168" dirty="0">
                <a:solidFill>
                  <a:srgbClr val="F25898"/>
                </a:solidFill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SỞ</a:t>
            </a:r>
            <a:r>
              <a:rPr lang="en-US" sz="2000" b="1" spc="168" dirty="0">
                <a:solidFill>
                  <a:srgbClr val="F25898"/>
                </a:solidFill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 </a:t>
            </a:r>
            <a:r>
              <a:rPr lang="vi-VN" sz="2000" b="1" spc="168" dirty="0">
                <a:solidFill>
                  <a:srgbClr val="F25898"/>
                </a:solidFill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GIÁO</a:t>
            </a:r>
            <a:r>
              <a:rPr lang="en-US" sz="2000" b="1" spc="168" dirty="0">
                <a:solidFill>
                  <a:srgbClr val="F25898"/>
                </a:solidFill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 DỤC ĐÀO TẠO </a:t>
            </a:r>
            <a:r>
              <a:rPr lang="vi-VN" sz="2000" b="1" spc="168" dirty="0">
                <a:solidFill>
                  <a:srgbClr val="F25898"/>
                </a:solidFill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TỈNH NINH BÌNH</a:t>
            </a:r>
            <a:endParaRPr lang="en-US" sz="2000" b="1" spc="168" dirty="0">
              <a:solidFill>
                <a:srgbClr val="F25898"/>
              </a:solidFill>
              <a:latin typeface="Times New Roman" panose="02020603050405020304" pitchFamily="18" charset="0"/>
              <a:ea typeface="Francois One"/>
              <a:cs typeface="Times New Roman" panose="02020603050405020304" pitchFamily="18" charset="0"/>
              <a:sym typeface="Francois One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2287871" y="2402139"/>
            <a:ext cx="7845021" cy="17953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000"/>
              </a:lnSpc>
            </a:pPr>
            <a:r>
              <a:rPr lang="en-US" sz="5000" b="1" spc="25" dirty="0">
                <a:solidFill>
                  <a:srgbClr val="3C6D9B"/>
                </a:solidFill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Làm quen với </a:t>
            </a:r>
            <a:r>
              <a:rPr lang="vi-VN" sz="5000" b="1" spc="25" dirty="0">
                <a:solidFill>
                  <a:srgbClr val="3C6D9B"/>
                </a:solidFill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văn học</a:t>
            </a:r>
          </a:p>
          <a:p>
            <a:pPr algn="ctr" defTabSz="609630">
              <a:lnSpc>
                <a:spcPts val="7000"/>
              </a:lnSpc>
            </a:pPr>
            <a:r>
              <a:rPr lang="vi-VN" sz="5000" b="1" spc="25" dirty="0">
                <a:solidFill>
                  <a:srgbClr val="3C6D9B"/>
                </a:solidFill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Truyện: Tích Chu</a:t>
            </a:r>
            <a:endParaRPr lang="en-US" sz="5000" b="1" spc="25" dirty="0">
              <a:solidFill>
                <a:srgbClr val="3C6D9B"/>
              </a:solidFill>
              <a:latin typeface="Times New Roman" panose="02020603050405020304" pitchFamily="18" charset="0"/>
              <a:ea typeface="Francois One"/>
              <a:cs typeface="Times New Roman" panose="02020603050405020304" pitchFamily="18" charset="0"/>
              <a:sym typeface="Francois One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3269495" y="4801707"/>
            <a:ext cx="5333205" cy="577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480"/>
              </a:lnSpc>
            </a:pPr>
            <a:r>
              <a:rPr lang="en-US" sz="3200" b="1" dirty="0">
                <a:solidFill>
                  <a:srgbClr val="E76262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Giáo viên: Cao Thị Sự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287871" y="673704"/>
            <a:ext cx="7123233" cy="6597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09630">
              <a:lnSpc>
                <a:spcPts val="4853"/>
              </a:lnSpc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Francois One"/>
                <a:cs typeface="Times New Roman" panose="02020603050405020304" pitchFamily="18" charset="0"/>
                <a:sym typeface="Francois One"/>
              </a:rPr>
              <a:t>TRƯỜNG MẦM NON A TÂN THANH</a:t>
            </a:r>
          </a:p>
        </p:txBody>
      </p:sp>
    </p:spTree>
    <p:extLst>
      <p:ext uri="{BB962C8B-B14F-4D97-AF65-F5344CB8AC3E}">
        <p14:creationId xmlns:p14="http://schemas.microsoft.com/office/powerpoint/2010/main" val="3331096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204141">
            <a:off x="-1039795" y="91767"/>
            <a:ext cx="4876800" cy="2036064"/>
          </a:xfrm>
          <a:custGeom>
            <a:avLst/>
            <a:gdLst/>
            <a:ahLst/>
            <a:cxnLst/>
            <a:rect l="l" t="t" r="r" b="b"/>
            <a:pathLst>
              <a:path w="7315200" h="3054096">
                <a:moveTo>
                  <a:pt x="0" y="0"/>
                </a:moveTo>
                <a:lnTo>
                  <a:pt x="7315200" y="0"/>
                </a:lnTo>
                <a:lnTo>
                  <a:pt x="7315200" y="3054096"/>
                </a:lnTo>
                <a:lnTo>
                  <a:pt x="0" y="30540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485186" y="2054690"/>
            <a:ext cx="7021014" cy="2904945"/>
          </a:xfrm>
          <a:custGeom>
            <a:avLst/>
            <a:gdLst/>
            <a:ahLst/>
            <a:cxnLst/>
            <a:rect l="l" t="t" r="r" b="b"/>
            <a:pathLst>
              <a:path w="10531521" h="4357417">
                <a:moveTo>
                  <a:pt x="0" y="0"/>
                </a:moveTo>
                <a:lnTo>
                  <a:pt x="10531521" y="0"/>
                </a:lnTo>
                <a:lnTo>
                  <a:pt x="10531521" y="4357417"/>
                </a:lnTo>
                <a:lnTo>
                  <a:pt x="0" y="435741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485186" y="3267256"/>
            <a:ext cx="7021014" cy="2904945"/>
          </a:xfrm>
          <a:custGeom>
            <a:avLst/>
            <a:gdLst/>
            <a:ahLst/>
            <a:cxnLst/>
            <a:rect l="l" t="t" r="r" b="b"/>
            <a:pathLst>
              <a:path w="10531521" h="4357417">
                <a:moveTo>
                  <a:pt x="0" y="0"/>
                </a:moveTo>
                <a:lnTo>
                  <a:pt x="10531521" y="0"/>
                </a:lnTo>
                <a:lnTo>
                  <a:pt x="10531521" y="4357417"/>
                </a:lnTo>
                <a:lnTo>
                  <a:pt x="0" y="435741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923210" y="422809"/>
            <a:ext cx="5495925" cy="1373981"/>
          </a:xfrm>
          <a:custGeom>
            <a:avLst/>
            <a:gdLst/>
            <a:ahLst/>
            <a:cxnLst/>
            <a:rect l="l" t="t" r="r" b="b"/>
            <a:pathLst>
              <a:path w="8243887" h="2060972">
                <a:moveTo>
                  <a:pt x="0" y="0"/>
                </a:moveTo>
                <a:lnTo>
                  <a:pt x="8243886" y="0"/>
                </a:lnTo>
                <a:lnTo>
                  <a:pt x="8243886" y="2060972"/>
                </a:lnTo>
                <a:lnTo>
                  <a:pt x="0" y="206097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974924" y="4719728"/>
            <a:ext cx="1818158" cy="1479526"/>
          </a:xfrm>
          <a:custGeom>
            <a:avLst/>
            <a:gdLst/>
            <a:ahLst/>
            <a:cxnLst/>
            <a:rect l="l" t="t" r="r" b="b"/>
            <a:pathLst>
              <a:path w="2727237" h="2219289">
                <a:moveTo>
                  <a:pt x="0" y="0"/>
                </a:moveTo>
                <a:lnTo>
                  <a:pt x="2727237" y="0"/>
                </a:lnTo>
                <a:lnTo>
                  <a:pt x="2727237" y="2219289"/>
                </a:lnTo>
                <a:lnTo>
                  <a:pt x="0" y="221928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038285" y="2054690"/>
            <a:ext cx="1263587" cy="1371600"/>
          </a:xfrm>
          <a:custGeom>
            <a:avLst/>
            <a:gdLst/>
            <a:ahLst/>
            <a:cxnLst/>
            <a:rect l="l" t="t" r="r" b="b"/>
            <a:pathLst>
              <a:path w="1895380" h="2057400">
                <a:moveTo>
                  <a:pt x="0" y="0"/>
                </a:moveTo>
                <a:lnTo>
                  <a:pt x="1895379" y="0"/>
                </a:lnTo>
                <a:lnTo>
                  <a:pt x="1895379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685800" y="2054690"/>
            <a:ext cx="3470859" cy="4325057"/>
          </a:xfrm>
          <a:custGeom>
            <a:avLst/>
            <a:gdLst/>
            <a:ahLst/>
            <a:cxnLst/>
            <a:rect l="l" t="t" r="r" b="b"/>
            <a:pathLst>
              <a:path w="5206288" h="6487586">
                <a:moveTo>
                  <a:pt x="0" y="0"/>
                </a:moveTo>
                <a:lnTo>
                  <a:pt x="5206288" y="0"/>
                </a:lnTo>
                <a:lnTo>
                  <a:pt x="5206288" y="6487586"/>
                </a:lnTo>
                <a:lnTo>
                  <a:pt x="0" y="648758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234570" y="3892426"/>
            <a:ext cx="2319256" cy="3134130"/>
          </a:xfrm>
          <a:custGeom>
            <a:avLst/>
            <a:gdLst/>
            <a:ahLst/>
            <a:cxnLst/>
            <a:rect l="l" t="t" r="r" b="b"/>
            <a:pathLst>
              <a:path w="3478884" h="4701195">
                <a:moveTo>
                  <a:pt x="0" y="0"/>
                </a:moveTo>
                <a:lnTo>
                  <a:pt x="3478884" y="0"/>
                </a:lnTo>
                <a:lnTo>
                  <a:pt x="3478884" y="4701195"/>
                </a:lnTo>
                <a:lnTo>
                  <a:pt x="0" y="470119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2084686" y="5360513"/>
            <a:ext cx="1377633" cy="1677482"/>
          </a:xfrm>
          <a:custGeom>
            <a:avLst/>
            <a:gdLst/>
            <a:ahLst/>
            <a:cxnLst/>
            <a:rect l="l" t="t" r="r" b="b"/>
            <a:pathLst>
              <a:path w="2066449" h="2516223">
                <a:moveTo>
                  <a:pt x="0" y="0"/>
                </a:moveTo>
                <a:lnTo>
                  <a:pt x="2066449" y="0"/>
                </a:lnTo>
                <a:lnTo>
                  <a:pt x="2066449" y="2516224"/>
                </a:lnTo>
                <a:lnTo>
                  <a:pt x="0" y="2516224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9818933" y="1069590"/>
            <a:ext cx="3374534" cy="2197665"/>
          </a:xfrm>
          <a:custGeom>
            <a:avLst/>
            <a:gdLst/>
            <a:ahLst/>
            <a:cxnLst/>
            <a:rect l="l" t="t" r="r" b="b"/>
            <a:pathLst>
              <a:path w="5061801" h="3296498">
                <a:moveTo>
                  <a:pt x="0" y="0"/>
                </a:moveTo>
                <a:lnTo>
                  <a:pt x="5061802" y="0"/>
                </a:lnTo>
                <a:lnTo>
                  <a:pt x="5061802" y="3296498"/>
                </a:lnTo>
                <a:lnTo>
                  <a:pt x="0" y="3296498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6204337" y="729354"/>
            <a:ext cx="3190785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5954"/>
              </a:lnSpc>
            </a:pPr>
            <a:r>
              <a:rPr lang="en-US" sz="4800" b="1" dirty="0">
                <a:solidFill>
                  <a:srgbClr val="FF0000"/>
                </a:solidFill>
                <a:latin typeface="Francois One" panose="020B0604020202020204" charset="0"/>
                <a:ea typeface="DejaVu Serif Bold"/>
                <a:cs typeface="DejaVu Serif Bold"/>
                <a:sym typeface="DejaVu Serif Bold"/>
              </a:rPr>
              <a:t>Khởi động</a:t>
            </a:r>
          </a:p>
        </p:txBody>
      </p:sp>
      <p:pic>
        <p:nvPicPr>
          <p:cNvPr id="14" name="NHẠC NỀN RAP IQ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78372.25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900684" y="5828627"/>
            <a:ext cx="1003973" cy="100397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982856" y="4878762"/>
            <a:ext cx="6219318" cy="190451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704175" y="4305838"/>
            <a:ext cx="699767" cy="130759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0635618" y="-14027"/>
            <a:ext cx="1113633" cy="208094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911433" y="3324456"/>
            <a:ext cx="677680" cy="1266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586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35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E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848019">
            <a:off x="-874441" y="-288638"/>
            <a:ext cx="4124358" cy="2624123"/>
          </a:xfrm>
          <a:custGeom>
            <a:avLst/>
            <a:gdLst/>
            <a:ahLst/>
            <a:cxnLst/>
            <a:rect l="l" t="t" r="r" b="b"/>
            <a:pathLst>
              <a:path w="6186537" h="3936184">
                <a:moveTo>
                  <a:pt x="0" y="0"/>
                </a:moveTo>
                <a:lnTo>
                  <a:pt x="6186537" y="0"/>
                </a:lnTo>
                <a:lnTo>
                  <a:pt x="6186537" y="3936184"/>
                </a:lnTo>
                <a:lnTo>
                  <a:pt x="0" y="393618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3286927"/>
            <a:ext cx="12192000" cy="7452360"/>
          </a:xfrm>
          <a:custGeom>
            <a:avLst/>
            <a:gdLst/>
            <a:ahLst/>
            <a:cxnLst/>
            <a:rect l="l" t="t" r="r" b="b"/>
            <a:pathLst>
              <a:path w="18288000" h="11178540">
                <a:moveTo>
                  <a:pt x="0" y="0"/>
                </a:moveTo>
                <a:lnTo>
                  <a:pt x="18288000" y="0"/>
                </a:lnTo>
                <a:lnTo>
                  <a:pt x="18288000" y="11178540"/>
                </a:lnTo>
                <a:lnTo>
                  <a:pt x="0" y="111785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26749">
            <a:off x="9259760" y="-525878"/>
            <a:ext cx="3651957" cy="2679623"/>
          </a:xfrm>
          <a:custGeom>
            <a:avLst/>
            <a:gdLst/>
            <a:ahLst/>
            <a:cxnLst/>
            <a:rect l="l" t="t" r="r" b="b"/>
            <a:pathLst>
              <a:path w="5477936" h="4019435">
                <a:moveTo>
                  <a:pt x="0" y="0"/>
                </a:moveTo>
                <a:lnTo>
                  <a:pt x="5477936" y="0"/>
                </a:lnTo>
                <a:lnTo>
                  <a:pt x="5477936" y="4019435"/>
                </a:lnTo>
                <a:lnTo>
                  <a:pt x="0" y="401943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5" name="TextBox 14"/>
          <p:cNvSpPr txBox="1"/>
          <p:nvPr/>
        </p:nvSpPr>
        <p:spPr>
          <a:xfrm>
            <a:off x="2496312" y="1037489"/>
            <a:ext cx="6715301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3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Bài hát</a:t>
            </a:r>
            <a:r>
              <a:rPr kumimoji="0" lang="vi-VN" sz="43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 Về miền cổ tích</a:t>
            </a:r>
            <a:endParaRPr kumimoji="0" lang="vi-VN" sz="43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Freeform 3"/>
          <p:cNvSpPr/>
          <p:nvPr/>
        </p:nvSpPr>
        <p:spPr>
          <a:xfrm>
            <a:off x="181729" y="4951623"/>
            <a:ext cx="3065564" cy="1437010"/>
          </a:xfrm>
          <a:custGeom>
            <a:avLst/>
            <a:gdLst/>
            <a:ahLst/>
            <a:cxnLst/>
            <a:rect l="l" t="t" r="r" b="b"/>
            <a:pathLst>
              <a:path w="7792578" h="4529436">
                <a:moveTo>
                  <a:pt x="0" y="0"/>
                </a:moveTo>
                <a:lnTo>
                  <a:pt x="7792578" y="0"/>
                </a:lnTo>
                <a:lnTo>
                  <a:pt x="7792578" y="4529435"/>
                </a:lnTo>
                <a:lnTo>
                  <a:pt x="0" y="452943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62711" y="2968680"/>
            <a:ext cx="1914762" cy="1548425"/>
          </a:xfrm>
          <a:prstGeom prst="rect">
            <a:avLst/>
          </a:prstGeom>
        </p:spPr>
      </p:pic>
      <p:sp>
        <p:nvSpPr>
          <p:cNvPr id="18" name="Freeform 4"/>
          <p:cNvSpPr/>
          <p:nvPr/>
        </p:nvSpPr>
        <p:spPr>
          <a:xfrm>
            <a:off x="8616205" y="813933"/>
            <a:ext cx="2457923" cy="1315343"/>
          </a:xfrm>
          <a:custGeom>
            <a:avLst/>
            <a:gdLst/>
            <a:ahLst/>
            <a:cxnLst/>
            <a:rect l="l" t="t" r="r" b="b"/>
            <a:pathLst>
              <a:path w="7125195" h="4114800">
                <a:moveTo>
                  <a:pt x="0" y="0"/>
                </a:moveTo>
                <a:lnTo>
                  <a:pt x="7125195" y="0"/>
                </a:lnTo>
                <a:lnTo>
                  <a:pt x="712519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" y="244680"/>
            <a:ext cx="3739896" cy="269919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50334" y="1823221"/>
            <a:ext cx="2696366" cy="1435815"/>
          </a:xfrm>
          <a:prstGeom prst="rect">
            <a:avLst/>
          </a:prstGeom>
        </p:spPr>
      </p:pic>
      <p:sp>
        <p:nvSpPr>
          <p:cNvPr id="22" name="Freeform 2"/>
          <p:cNvSpPr/>
          <p:nvPr/>
        </p:nvSpPr>
        <p:spPr>
          <a:xfrm>
            <a:off x="1080761" y="3738050"/>
            <a:ext cx="1760102" cy="1104347"/>
          </a:xfrm>
          <a:custGeom>
            <a:avLst/>
            <a:gdLst/>
            <a:ahLst/>
            <a:cxnLst/>
            <a:rect l="l" t="t" r="r" b="b"/>
            <a:pathLst>
              <a:path w="9749374" h="5995865">
                <a:moveTo>
                  <a:pt x="0" y="0"/>
                </a:moveTo>
                <a:lnTo>
                  <a:pt x="9749375" y="0"/>
                </a:lnTo>
                <a:lnTo>
                  <a:pt x="9749375" y="5995866"/>
                </a:lnTo>
                <a:lnTo>
                  <a:pt x="0" y="599586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23" name="Freeform 4"/>
          <p:cNvSpPr/>
          <p:nvPr/>
        </p:nvSpPr>
        <p:spPr>
          <a:xfrm>
            <a:off x="6607082" y="5086178"/>
            <a:ext cx="4018245" cy="1302455"/>
          </a:xfrm>
          <a:custGeom>
            <a:avLst/>
            <a:gdLst/>
            <a:ahLst/>
            <a:cxnLst/>
            <a:rect l="l" t="t" r="r" b="b"/>
            <a:pathLst>
              <a:path w="16230600" h="7222617">
                <a:moveTo>
                  <a:pt x="0" y="0"/>
                </a:moveTo>
                <a:lnTo>
                  <a:pt x="16230600" y="0"/>
                </a:lnTo>
                <a:lnTo>
                  <a:pt x="16230600" y="7222616"/>
                </a:lnTo>
                <a:lnTo>
                  <a:pt x="0" y="722261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pic>
        <p:nvPicPr>
          <p:cNvPr id="5" name="Nhạc về miền cổ tích - Cop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0890760" y="5559919"/>
            <a:ext cx="1035807" cy="1035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874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3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873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9222" b="-1922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4229" y="685800"/>
            <a:ext cx="2715827" cy="3448669"/>
          </a:xfrm>
          <a:custGeom>
            <a:avLst/>
            <a:gdLst/>
            <a:ahLst/>
            <a:cxnLst/>
            <a:rect l="l" t="t" r="r" b="b"/>
            <a:pathLst>
              <a:path w="4073740" h="5173003">
                <a:moveTo>
                  <a:pt x="0" y="0"/>
                </a:moveTo>
                <a:lnTo>
                  <a:pt x="4073740" y="0"/>
                </a:lnTo>
                <a:lnTo>
                  <a:pt x="4073740" y="5173003"/>
                </a:lnTo>
                <a:lnTo>
                  <a:pt x="0" y="517300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465091" y="1042272"/>
            <a:ext cx="3063579" cy="3851261"/>
          </a:xfrm>
          <a:custGeom>
            <a:avLst/>
            <a:gdLst/>
            <a:ahLst/>
            <a:cxnLst/>
            <a:rect l="l" t="t" r="r" b="b"/>
            <a:pathLst>
              <a:path w="4595369" h="5776892">
                <a:moveTo>
                  <a:pt x="0" y="0"/>
                </a:moveTo>
                <a:lnTo>
                  <a:pt x="4595369" y="0"/>
                </a:lnTo>
                <a:lnTo>
                  <a:pt x="4595369" y="5776893"/>
                </a:lnTo>
                <a:lnTo>
                  <a:pt x="0" y="577689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2504803" y="3092908"/>
            <a:ext cx="14823861" cy="5546814"/>
          </a:xfrm>
          <a:custGeom>
            <a:avLst/>
            <a:gdLst/>
            <a:ahLst/>
            <a:cxnLst/>
            <a:rect l="l" t="t" r="r" b="b"/>
            <a:pathLst>
              <a:path w="22235792" h="8320221">
                <a:moveTo>
                  <a:pt x="0" y="0"/>
                </a:moveTo>
                <a:lnTo>
                  <a:pt x="22235791" y="0"/>
                </a:lnTo>
                <a:lnTo>
                  <a:pt x="22235791" y="8320222"/>
                </a:lnTo>
                <a:lnTo>
                  <a:pt x="0" y="832022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834602" y="3092907"/>
            <a:ext cx="3958106" cy="2083123"/>
          </a:xfrm>
          <a:custGeom>
            <a:avLst/>
            <a:gdLst/>
            <a:ahLst/>
            <a:cxnLst/>
            <a:rect l="l" t="t" r="r" b="b"/>
            <a:pathLst>
              <a:path w="5937159" h="3124684">
                <a:moveTo>
                  <a:pt x="0" y="0"/>
                </a:moveTo>
                <a:lnTo>
                  <a:pt x="5937159" y="0"/>
                </a:lnTo>
                <a:lnTo>
                  <a:pt x="5937159" y="3124684"/>
                </a:lnTo>
                <a:lnTo>
                  <a:pt x="0" y="312468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353155">
            <a:off x="5995302" y="4972878"/>
            <a:ext cx="1962924" cy="2183495"/>
          </a:xfrm>
          <a:custGeom>
            <a:avLst/>
            <a:gdLst/>
            <a:ahLst/>
            <a:cxnLst/>
            <a:rect l="l" t="t" r="r" b="b"/>
            <a:pathLst>
              <a:path w="5703643" h="5727583">
                <a:moveTo>
                  <a:pt x="0" y="0"/>
                </a:moveTo>
                <a:lnTo>
                  <a:pt x="5703643" y="0"/>
                </a:lnTo>
                <a:lnTo>
                  <a:pt x="5703643" y="5727583"/>
                </a:lnTo>
                <a:lnTo>
                  <a:pt x="0" y="572758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74230" y="3875221"/>
            <a:ext cx="1223141" cy="2296979"/>
          </a:xfrm>
          <a:custGeom>
            <a:avLst/>
            <a:gdLst/>
            <a:ahLst/>
            <a:cxnLst/>
            <a:rect l="l" t="t" r="r" b="b"/>
            <a:pathLst>
              <a:path w="1834712" h="3445469">
                <a:moveTo>
                  <a:pt x="1834712" y="0"/>
                </a:moveTo>
                <a:lnTo>
                  <a:pt x="0" y="0"/>
                </a:lnTo>
                <a:lnTo>
                  <a:pt x="0" y="3445469"/>
                </a:lnTo>
                <a:lnTo>
                  <a:pt x="1834712" y="3445469"/>
                </a:lnTo>
                <a:lnTo>
                  <a:pt x="1834712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9172991" y="4134469"/>
            <a:ext cx="3687690" cy="2785742"/>
          </a:xfrm>
          <a:custGeom>
            <a:avLst/>
            <a:gdLst/>
            <a:ahLst/>
            <a:cxnLst/>
            <a:rect l="l" t="t" r="r" b="b"/>
            <a:pathLst>
              <a:path w="5531535" h="4178613">
                <a:moveTo>
                  <a:pt x="0" y="0"/>
                </a:moveTo>
                <a:lnTo>
                  <a:pt x="5531534" y="0"/>
                </a:lnTo>
                <a:lnTo>
                  <a:pt x="5531534" y="4178613"/>
                </a:lnTo>
                <a:lnTo>
                  <a:pt x="0" y="417861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858574" y="3868283"/>
            <a:ext cx="2077066" cy="1659056"/>
          </a:xfrm>
          <a:custGeom>
            <a:avLst/>
            <a:gdLst/>
            <a:ahLst/>
            <a:cxnLst/>
            <a:rect l="l" t="t" r="r" b="b"/>
            <a:pathLst>
              <a:path w="3115599" h="2488584">
                <a:moveTo>
                  <a:pt x="0" y="0"/>
                </a:moveTo>
                <a:lnTo>
                  <a:pt x="3115599" y="0"/>
                </a:lnTo>
                <a:lnTo>
                  <a:pt x="3115599" y="2488585"/>
                </a:lnTo>
                <a:lnTo>
                  <a:pt x="0" y="248858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297371" y="3474378"/>
            <a:ext cx="1599735" cy="2046025"/>
          </a:xfrm>
          <a:custGeom>
            <a:avLst/>
            <a:gdLst/>
            <a:ahLst/>
            <a:cxnLst/>
            <a:rect l="l" t="t" r="r" b="b"/>
            <a:pathLst>
              <a:path w="2399603" h="3069037">
                <a:moveTo>
                  <a:pt x="0" y="0"/>
                </a:moveTo>
                <a:lnTo>
                  <a:pt x="2399603" y="0"/>
                </a:lnTo>
                <a:lnTo>
                  <a:pt x="2399603" y="3069038"/>
                </a:lnTo>
                <a:lnTo>
                  <a:pt x="0" y="306903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34" name="Freeform 4"/>
          <p:cNvSpPr/>
          <p:nvPr/>
        </p:nvSpPr>
        <p:spPr>
          <a:xfrm>
            <a:off x="9208667" y="-187858"/>
            <a:ext cx="2485817" cy="2917440"/>
          </a:xfrm>
          <a:custGeom>
            <a:avLst/>
            <a:gdLst/>
            <a:ahLst/>
            <a:cxnLst/>
            <a:rect l="l" t="t" r="r" b="b"/>
            <a:pathLst>
              <a:path w="8066217" h="6170656">
                <a:moveTo>
                  <a:pt x="0" y="0"/>
                </a:moveTo>
                <a:lnTo>
                  <a:pt x="8066217" y="0"/>
                </a:lnTo>
                <a:lnTo>
                  <a:pt x="8066217" y="6170656"/>
                </a:lnTo>
                <a:lnTo>
                  <a:pt x="0" y="617065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38" name="Freeform 2"/>
          <p:cNvSpPr/>
          <p:nvPr/>
        </p:nvSpPr>
        <p:spPr>
          <a:xfrm>
            <a:off x="5924853" y="2541724"/>
            <a:ext cx="3673391" cy="1942997"/>
          </a:xfrm>
          <a:custGeom>
            <a:avLst/>
            <a:gdLst/>
            <a:ahLst/>
            <a:cxnLst/>
            <a:rect l="l" t="t" r="r" b="b"/>
            <a:pathLst>
              <a:path w="9749374" h="5995865">
                <a:moveTo>
                  <a:pt x="0" y="0"/>
                </a:moveTo>
                <a:lnTo>
                  <a:pt x="9749375" y="0"/>
                </a:lnTo>
                <a:lnTo>
                  <a:pt x="9749375" y="5995866"/>
                </a:lnTo>
                <a:lnTo>
                  <a:pt x="0" y="5995866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39" name="Freeform 4"/>
          <p:cNvSpPr/>
          <p:nvPr/>
        </p:nvSpPr>
        <p:spPr>
          <a:xfrm>
            <a:off x="798558" y="0"/>
            <a:ext cx="4197096" cy="827532"/>
          </a:xfrm>
          <a:custGeom>
            <a:avLst/>
            <a:gdLst/>
            <a:ahLst/>
            <a:cxnLst/>
            <a:rect l="l" t="t" r="r" b="b"/>
            <a:pathLst>
              <a:path w="7315200" h="1600200">
                <a:moveTo>
                  <a:pt x="0" y="0"/>
                </a:moveTo>
                <a:lnTo>
                  <a:pt x="7315200" y="0"/>
                </a:lnTo>
                <a:lnTo>
                  <a:pt x="7315200" y="1600200"/>
                </a:lnTo>
                <a:lnTo>
                  <a:pt x="0" y="16002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40" name="TextBox 39"/>
          <p:cNvSpPr txBox="1"/>
          <p:nvPr/>
        </p:nvSpPr>
        <p:spPr>
          <a:xfrm>
            <a:off x="2121408" y="916919"/>
            <a:ext cx="85313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Hát ru: Cái cò cái vạc, cái nông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2" name="Bài Ru Cái Cò Cái Vạc Cái Nông (1p)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0518757" y="5167292"/>
            <a:ext cx="1959271" cy="1959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100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2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3928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âu chuyện Ia Tích Chu">
            <a:hlinkClick r:id="" action="ppaction://media"/>
            <a:extLst>
              <a:ext uri="{FF2B5EF4-FFF2-40B4-BE49-F238E27FC236}">
                <a16:creationId xmlns:a16="http://schemas.microsoft.com/office/drawing/2014/main" id="{930160CC-DA4E-4106-A228-D8FD4EB0001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356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5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420705"/>
            <a:ext cx="12192000" cy="5445684"/>
          </a:xfrm>
          <a:custGeom>
            <a:avLst/>
            <a:gdLst/>
            <a:ahLst/>
            <a:cxnLst/>
            <a:rect l="l" t="t" r="r" b="b"/>
            <a:pathLst>
              <a:path w="18288000" h="8168526">
                <a:moveTo>
                  <a:pt x="0" y="0"/>
                </a:moveTo>
                <a:lnTo>
                  <a:pt x="18288000" y="0"/>
                </a:lnTo>
                <a:lnTo>
                  <a:pt x="18288000" y="8168526"/>
                </a:lnTo>
                <a:lnTo>
                  <a:pt x="0" y="816852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82" r="-82" b="-5960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TextBox 4"/>
          <p:cNvSpPr txBox="1"/>
          <p:nvPr/>
        </p:nvSpPr>
        <p:spPr>
          <a:xfrm>
            <a:off x="1767254" y="342900"/>
            <a:ext cx="87483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FF0000"/>
                </a:solidFill>
                <a:latin typeface="+mj-lt"/>
              </a:rPr>
              <a:t>Hát và vận động: Cháu yêu bà</a:t>
            </a:r>
          </a:p>
        </p:txBody>
      </p:sp>
      <p:pic>
        <p:nvPicPr>
          <p:cNvPr id="6" name="Cháu Yêu Bà (Karaoke Beat) - Nhạc Thiếu Nhi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160" end="4883.81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15600" y="5394643"/>
            <a:ext cx="1320241" cy="1320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0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19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1145006" y="5211439"/>
            <a:ext cx="8631807" cy="3499805"/>
          </a:xfrm>
          <a:custGeom>
            <a:avLst/>
            <a:gdLst/>
            <a:ahLst/>
            <a:cxnLst/>
            <a:rect l="l" t="t" r="r" b="b"/>
            <a:pathLst>
              <a:path w="12947711" h="5249708">
                <a:moveTo>
                  <a:pt x="0" y="0"/>
                </a:moveTo>
                <a:lnTo>
                  <a:pt x="12947711" y="0"/>
                </a:lnTo>
                <a:lnTo>
                  <a:pt x="12947711" y="5249709"/>
                </a:lnTo>
                <a:lnTo>
                  <a:pt x="0" y="52497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537503" y="4741539"/>
            <a:ext cx="8631807" cy="3499805"/>
          </a:xfrm>
          <a:custGeom>
            <a:avLst/>
            <a:gdLst/>
            <a:ahLst/>
            <a:cxnLst/>
            <a:rect l="l" t="t" r="r" b="b"/>
            <a:pathLst>
              <a:path w="12947711" h="5249708">
                <a:moveTo>
                  <a:pt x="0" y="0"/>
                </a:moveTo>
                <a:lnTo>
                  <a:pt x="12947710" y="0"/>
                </a:lnTo>
                <a:lnTo>
                  <a:pt x="12947710" y="5249709"/>
                </a:lnTo>
                <a:lnTo>
                  <a:pt x="0" y="52497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824153" y="4931651"/>
            <a:ext cx="1920240" cy="2743200"/>
          </a:xfrm>
          <a:custGeom>
            <a:avLst/>
            <a:gdLst/>
            <a:ahLst/>
            <a:cxnLst/>
            <a:rect l="l" t="t" r="r" b="b"/>
            <a:pathLst>
              <a:path w="2880360" h="4114800">
                <a:moveTo>
                  <a:pt x="0" y="0"/>
                </a:moveTo>
                <a:lnTo>
                  <a:pt x="2880360" y="0"/>
                </a:lnTo>
                <a:lnTo>
                  <a:pt x="288036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273143" y="4218141"/>
            <a:ext cx="2339201" cy="2743200"/>
          </a:xfrm>
          <a:custGeom>
            <a:avLst/>
            <a:gdLst/>
            <a:ahLst/>
            <a:cxnLst/>
            <a:rect l="l" t="t" r="r" b="b"/>
            <a:pathLst>
              <a:path w="3508802" h="4114800">
                <a:moveTo>
                  <a:pt x="0" y="0"/>
                </a:moveTo>
                <a:lnTo>
                  <a:pt x="3508803" y="0"/>
                </a:lnTo>
                <a:lnTo>
                  <a:pt x="350880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242701" y="4574896"/>
            <a:ext cx="2274362" cy="2743200"/>
          </a:xfrm>
          <a:custGeom>
            <a:avLst/>
            <a:gdLst/>
            <a:ahLst/>
            <a:cxnLst/>
            <a:rect l="l" t="t" r="r" b="b"/>
            <a:pathLst>
              <a:path w="3411543" h="4114800">
                <a:moveTo>
                  <a:pt x="0" y="0"/>
                </a:moveTo>
                <a:lnTo>
                  <a:pt x="3411543" y="0"/>
                </a:lnTo>
                <a:lnTo>
                  <a:pt x="341154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940389" y="275071"/>
            <a:ext cx="4111285" cy="1756640"/>
          </a:xfrm>
          <a:custGeom>
            <a:avLst/>
            <a:gdLst/>
            <a:ahLst/>
            <a:cxnLst/>
            <a:rect l="l" t="t" r="r" b="b"/>
            <a:pathLst>
              <a:path w="6166928" h="2634960">
                <a:moveTo>
                  <a:pt x="0" y="0"/>
                </a:moveTo>
                <a:lnTo>
                  <a:pt x="6166928" y="0"/>
                </a:lnTo>
                <a:lnTo>
                  <a:pt x="6166928" y="2634960"/>
                </a:lnTo>
                <a:lnTo>
                  <a:pt x="0" y="263496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4252758" y="-1070840"/>
            <a:ext cx="4111285" cy="1756640"/>
          </a:xfrm>
          <a:custGeom>
            <a:avLst/>
            <a:gdLst/>
            <a:ahLst/>
            <a:cxnLst/>
            <a:rect l="l" t="t" r="r" b="b"/>
            <a:pathLst>
              <a:path w="6166928" h="2634960">
                <a:moveTo>
                  <a:pt x="0" y="0"/>
                </a:moveTo>
                <a:lnTo>
                  <a:pt x="6166928" y="0"/>
                </a:lnTo>
                <a:lnTo>
                  <a:pt x="6166928" y="2634960"/>
                </a:lnTo>
                <a:lnTo>
                  <a:pt x="0" y="263496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0461420" y="1672360"/>
            <a:ext cx="4111285" cy="1756640"/>
          </a:xfrm>
          <a:custGeom>
            <a:avLst/>
            <a:gdLst/>
            <a:ahLst/>
            <a:cxnLst/>
            <a:rect l="l" t="t" r="r" b="b"/>
            <a:pathLst>
              <a:path w="6166928" h="2634960">
                <a:moveTo>
                  <a:pt x="0" y="0"/>
                </a:moveTo>
                <a:lnTo>
                  <a:pt x="6166928" y="0"/>
                </a:lnTo>
                <a:lnTo>
                  <a:pt x="6166928" y="2634960"/>
                </a:lnTo>
                <a:lnTo>
                  <a:pt x="0" y="263496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Rectangle 10"/>
          <p:cNvSpPr/>
          <p:nvPr/>
        </p:nvSpPr>
        <p:spPr>
          <a:xfrm>
            <a:off x="1651056" y="1795614"/>
            <a:ext cx="8481176" cy="1929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630">
              <a:lnSpc>
                <a:spcPts val="16098"/>
              </a:lnSpc>
            </a:pPr>
            <a:r>
              <a:rPr lang="en-US" sz="9600" b="1" spc="643" dirty="0">
                <a:solidFill>
                  <a:srgbClr val="FF0000"/>
                </a:solidFill>
                <a:latin typeface="Times New Roman" panose="02020603050405020304" pitchFamily="18" charset="0"/>
                <a:ea typeface="Marykate"/>
                <a:cs typeface="Times New Roman" panose="02020603050405020304" pitchFamily="18" charset="0"/>
                <a:sym typeface="Marykate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41585887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58</Words>
  <Application>Microsoft Office PowerPoint</Application>
  <PresentationFormat>Widescreen</PresentationFormat>
  <Paragraphs>10</Paragraphs>
  <Slides>8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8</vt:i4>
      </vt:variant>
    </vt:vector>
  </HeadingPairs>
  <TitlesOfParts>
    <vt:vector size="17" baseType="lpstr">
      <vt:lpstr>Arial</vt:lpstr>
      <vt:lpstr>Calibri</vt:lpstr>
      <vt:lpstr>DejaVu Serif Bold</vt:lpstr>
      <vt:lpstr>Francois One</vt:lpstr>
      <vt:lpstr>Marykate</vt:lpstr>
      <vt:lpstr>Times New Roman</vt:lpstr>
      <vt:lpstr>1_Office Theme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13</cp:revision>
  <dcterms:created xsi:type="dcterms:W3CDTF">2025-11-01T20:41:32Z</dcterms:created>
  <dcterms:modified xsi:type="dcterms:W3CDTF">2025-11-14T01:28:13Z</dcterms:modified>
</cp:coreProperties>
</file>